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1"/>
            <a:ext cx="9144000" cy="6207679"/>
          </a:xfrm>
        </p:spPr>
        <p:txBody>
          <a:bodyPr>
            <a:noAutofit/>
          </a:bodyPr>
          <a:lstStyle/>
          <a:p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“Remember these things, Jacob,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for you, Israel, are my servant.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 have made you, you are my servant;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Israel, I will not forget you.</a:t>
            </a:r>
            <a:endParaRPr lang="uk-UA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 have swept away your offenses like a cloud,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your sins like the morning mist.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Return to me,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for I have redeemed you.”</a:t>
            </a:r>
            <a:endParaRPr lang="ru-RU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Isaiah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44:21-24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78506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Sing for joy, you heavens, for the Lord has done this;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shout aloud, you earth beneath.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Burst into song, you mountains,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you forests and all your trees,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for the Lord has redeemed Jacob,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he displays his glory in Israel.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“This is what the Lord says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your Redeemer, who formed you in the womb: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I am the Lord,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the Maker of all things,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who stretches out the heavens,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who spreads out the earth by myself</a:t>
            </a:r>
            <a:r>
              <a:rPr lang="uk-UA" sz="4200" spc="15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158</Words>
  <Application>Microsoft Office PowerPoint</Application>
  <PresentationFormat>Екран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9</cp:revision>
  <dcterms:created xsi:type="dcterms:W3CDTF">2021-12-07T20:43:07Z</dcterms:created>
  <dcterms:modified xsi:type="dcterms:W3CDTF">2022-01-14T20:22:27Z</dcterms:modified>
</cp:coreProperties>
</file>